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6858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52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Custom</PresentationFormat>
  <Paragraphs>59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3</cp:revision>
  <dcterms:created xsi:type="dcterms:W3CDTF">2020-05-08T08:09:17Z</dcterms:created>
  <dcterms:modified xsi:type="dcterms:W3CDTF">2021-01-08T14:00:29Z</dcterms:modified>
</cp:coreProperties>
</file>